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44497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gu-IN" sz="4000" b="1" dirty="0" smtClean="0">
                <a:solidFill>
                  <a:srgbClr val="0033CC"/>
                </a:solidFill>
              </a:rPr>
              <a:t>	The last date for submission of abstracts and full length papers of “Global Conference on Technological Challenges and Human Resources for Climate Smart Horticulture: Issues and Strategies ” has been extended up to </a:t>
            </a:r>
            <a:r>
              <a:rPr lang="en-IN" sz="4000" b="1" dirty="0" smtClean="0">
                <a:solidFill>
                  <a:srgbClr val="FF0000"/>
                </a:solidFill>
              </a:rPr>
              <a:t>May</a:t>
            </a:r>
            <a:r>
              <a:rPr lang="gu-IN" sz="4000" b="1" dirty="0" smtClean="0">
                <a:solidFill>
                  <a:srgbClr val="FF0000"/>
                </a:solidFill>
              </a:rPr>
              <a:t> </a:t>
            </a:r>
            <a:r>
              <a:rPr lang="en-IN" sz="4000" b="1" smtClean="0">
                <a:solidFill>
                  <a:srgbClr val="FF0000"/>
                </a:solidFill>
              </a:rPr>
              <a:t>15</a:t>
            </a:r>
            <a:r>
              <a:rPr lang="gu-IN" sz="4000" b="1" smtClean="0">
                <a:solidFill>
                  <a:srgbClr val="FF0000"/>
                </a:solidFill>
              </a:rPr>
              <a:t>, </a:t>
            </a:r>
            <a:r>
              <a:rPr lang="gu-IN" sz="4000" b="1" dirty="0" smtClean="0">
                <a:solidFill>
                  <a:srgbClr val="FF0000"/>
                </a:solidFill>
              </a:rPr>
              <a:t>2014</a:t>
            </a:r>
            <a:r>
              <a:rPr lang="gu-IN" sz="4000" b="1" dirty="0" smtClean="0">
                <a:solidFill>
                  <a:srgbClr val="0033CC"/>
                </a:solidFill>
              </a:rPr>
              <a:t>.</a:t>
            </a:r>
            <a:endParaRPr lang="en-US" sz="4000" b="1" dirty="0"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4</cp:revision>
  <dcterms:created xsi:type="dcterms:W3CDTF">2006-08-16T00:00:00Z</dcterms:created>
  <dcterms:modified xsi:type="dcterms:W3CDTF">2014-04-28T05:48:12Z</dcterms:modified>
</cp:coreProperties>
</file>